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Barlow Condense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irOhnVtLakuGFTqnle5u6X5hi1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arlowCondensed-bold.fntdata"/><Relationship Id="rId12" Type="http://schemas.openxmlformats.org/officeDocument/2006/relationships/font" Target="fonts/Barlow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Condensed-boldItalic.fntdata"/><Relationship Id="rId14" Type="http://schemas.openxmlformats.org/officeDocument/2006/relationships/font" Target="fonts/BarlowCondensed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821461">
            <a:off x="1128630" y="1310687"/>
            <a:ext cx="2869327" cy="2988882"/>
          </a:xfrm>
          <a:custGeom>
            <a:rect b="b" l="l" r="r" t="t"/>
            <a:pathLst>
              <a:path extrusionOk="0" h="2988882" w="2869327">
                <a:moveTo>
                  <a:pt x="0" y="0"/>
                </a:moveTo>
                <a:lnTo>
                  <a:pt x="2869327" y="0"/>
                </a:lnTo>
                <a:lnTo>
                  <a:pt x="2869327" y="2988882"/>
                </a:lnTo>
                <a:lnTo>
                  <a:pt x="0" y="2988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2080711" y="7753798"/>
            <a:ext cx="4602044" cy="2076672"/>
          </a:xfrm>
          <a:custGeom>
            <a:rect b="b" l="l" r="r" t="t"/>
            <a:pathLst>
              <a:path extrusionOk="0" h="2076672" w="4602044">
                <a:moveTo>
                  <a:pt x="0" y="0"/>
                </a:moveTo>
                <a:lnTo>
                  <a:pt x="4602043" y="0"/>
                </a:lnTo>
                <a:lnTo>
                  <a:pt x="4602043" y="2076673"/>
                </a:lnTo>
                <a:lnTo>
                  <a:pt x="0" y="2076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028700" y="6791888"/>
            <a:ext cx="3069187" cy="3038582"/>
          </a:xfrm>
          <a:custGeom>
            <a:rect b="b" l="l" r="r" t="t"/>
            <a:pathLst>
              <a:path extrusionOk="0" h="3038582" w="3069187">
                <a:moveTo>
                  <a:pt x="0" y="0"/>
                </a:moveTo>
                <a:lnTo>
                  <a:pt x="3069187" y="0"/>
                </a:lnTo>
                <a:lnTo>
                  <a:pt x="3069187" y="3038583"/>
                </a:lnTo>
                <a:lnTo>
                  <a:pt x="0" y="3038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4271821" y="1013585"/>
            <a:ext cx="2410933" cy="2987019"/>
          </a:xfrm>
          <a:custGeom>
            <a:rect b="b" l="l" r="r" t="t"/>
            <a:pathLst>
              <a:path extrusionOk="0" h="2987019" w="2410933">
                <a:moveTo>
                  <a:pt x="0" y="0"/>
                </a:moveTo>
                <a:lnTo>
                  <a:pt x="2410933" y="0"/>
                </a:lnTo>
                <a:lnTo>
                  <a:pt x="2410933" y="2987019"/>
                </a:lnTo>
                <a:lnTo>
                  <a:pt x="0" y="2987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3645170" y="3744475"/>
            <a:ext cx="10997700" cy="28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90"/>
              <a:buFont typeface="Arial"/>
              <a:buNone/>
            </a:pPr>
            <a:r>
              <a:rPr b="1" i="0" lang="en-US" sz="7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Simply Accessing  Information Through Media on the Web</a:t>
            </a:r>
            <a:endParaRPr b="1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057770" y="2213604"/>
            <a:ext cx="12172461" cy="7196967"/>
          </a:xfrm>
          <a:custGeom>
            <a:rect b="b" l="l" r="r" t="t"/>
            <a:pathLst>
              <a:path extrusionOk="0" h="7196967" w="12172461">
                <a:moveTo>
                  <a:pt x="0" y="0"/>
                </a:moveTo>
                <a:lnTo>
                  <a:pt x="12172460" y="0"/>
                </a:lnTo>
                <a:lnTo>
                  <a:pt x="12172460" y="7196967"/>
                </a:lnTo>
                <a:lnTo>
                  <a:pt x="0" y="719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 txBox="1"/>
          <p:nvPr/>
        </p:nvSpPr>
        <p:spPr>
          <a:xfrm>
            <a:off x="34201" y="96106"/>
            <a:ext cx="113256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18"/>
              <a:buFont typeface="Arial"/>
              <a:buNone/>
            </a:pPr>
            <a:r>
              <a:rPr b="1" i="0" lang="en-US" sz="7418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#1. Getting Involved on Twitter</a:t>
            </a:r>
            <a:endParaRPr b="1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574685" y="1403104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Open Twitter by typing “twitter.com” in your browser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574685" y="9144000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Log in to your existing account, or create one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1574685" y="-5200"/>
            <a:ext cx="151386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Navigate to the Search Bar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Type in “Calabasas”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574685" y="9324101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 sure to follow and click the bell to receive notifications 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075" y="2129225"/>
            <a:ext cx="12723851" cy="712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3057770" y="2213604"/>
            <a:ext cx="12172461" cy="7196967"/>
          </a:xfrm>
          <a:custGeom>
            <a:rect b="b" l="l" r="r" t="t"/>
            <a:pathLst>
              <a:path extrusionOk="0" h="7196967" w="12172461">
                <a:moveTo>
                  <a:pt x="0" y="0"/>
                </a:moveTo>
                <a:lnTo>
                  <a:pt x="12172460" y="0"/>
                </a:lnTo>
                <a:lnTo>
                  <a:pt x="12172460" y="7196967"/>
                </a:lnTo>
                <a:lnTo>
                  <a:pt x="0" y="719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4"/>
          <p:cNvSpPr txBox="1"/>
          <p:nvPr/>
        </p:nvSpPr>
        <p:spPr>
          <a:xfrm>
            <a:off x="-745318" y="146165"/>
            <a:ext cx="16131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19"/>
              <a:buFont typeface="Arial"/>
              <a:buNone/>
            </a:pPr>
            <a:r>
              <a:rPr b="1" i="0" lang="en-US" sz="7419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#2. Joining the Community on Facebook</a:t>
            </a:r>
            <a:endParaRPr b="1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574685" y="1403104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Open Facebook by typing “facebook.com” in your browser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574685" y="9144000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Log in to your existing account, or create one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574685" y="-5200"/>
            <a:ext cx="151386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Navigate to the Search Bar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Type in “Calabasas” to find your local group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1574685" y="9324101"/>
            <a:ext cx="15138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 sure to click “Join group” to be added to the community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075" y="2189925"/>
            <a:ext cx="12701789" cy="71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9ED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576982" y="5597867"/>
            <a:ext cx="3069169" cy="3304624"/>
          </a:xfrm>
          <a:custGeom>
            <a:rect b="b" l="l" r="r" t="t"/>
            <a:pathLst>
              <a:path extrusionOk="0" h="3304624" w="3069169">
                <a:moveTo>
                  <a:pt x="0" y="0"/>
                </a:moveTo>
                <a:lnTo>
                  <a:pt x="3069169" y="0"/>
                </a:lnTo>
                <a:lnTo>
                  <a:pt x="3069169" y="3304623"/>
                </a:lnTo>
                <a:lnTo>
                  <a:pt x="0" y="3304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6"/>
          <p:cNvSpPr/>
          <p:nvPr/>
        </p:nvSpPr>
        <p:spPr>
          <a:xfrm>
            <a:off x="11891410" y="5597867"/>
            <a:ext cx="4312722" cy="3304624"/>
          </a:xfrm>
          <a:custGeom>
            <a:rect b="b" l="l" r="r" t="t"/>
            <a:pathLst>
              <a:path extrusionOk="0" h="3304624" w="4312722">
                <a:moveTo>
                  <a:pt x="0" y="0"/>
                </a:moveTo>
                <a:lnTo>
                  <a:pt x="4312723" y="0"/>
                </a:lnTo>
                <a:lnTo>
                  <a:pt x="4312723" y="3304623"/>
                </a:lnTo>
                <a:lnTo>
                  <a:pt x="0" y="3304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6"/>
          <p:cNvSpPr txBox="1"/>
          <p:nvPr/>
        </p:nvSpPr>
        <p:spPr>
          <a:xfrm>
            <a:off x="1078319" y="322834"/>
            <a:ext cx="16131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19"/>
              <a:buFont typeface="Arial"/>
              <a:buNone/>
            </a:pPr>
            <a:r>
              <a:rPr b="1" i="0" lang="en-US" sz="7419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Important Notes</a:t>
            </a:r>
            <a:endParaRPr b="1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514350" y="2653767"/>
            <a:ext cx="17259300" cy="3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3502" lvl="1" marL="120700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Barlow Condensed"/>
              <a:buChar char="•"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 may have to request to join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603502" lvl="1" marL="120700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Barlow Condensed"/>
              <a:buChar char="•"/>
            </a:pPr>
            <a:r>
              <a:rPr b="0" i="0" lang="en-US" sz="559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 may have to allow notifications on your device</a:t>
            </a:r>
            <a:endParaRPr b="0" i="0" sz="14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0"/>
              <a:buFont typeface="Arial"/>
              <a:buNone/>
            </a:pPr>
            <a:r>
              <a:t/>
            </a:r>
            <a:endParaRPr b="0" i="0" sz="559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