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"/>
  </p:handoutMasterIdLst>
  <p:sldIdLst>
    <p:sldId id="282" r:id="rId2"/>
    <p:sldId id="308" r:id="rId3"/>
    <p:sldId id="304" r:id="rId4"/>
    <p:sldId id="258" r:id="rId5"/>
    <p:sldId id="309" r:id="rId6"/>
    <p:sldId id="310" r:id="rId7"/>
    <p:sldId id="306" r:id="rId8"/>
  </p:sldIdLst>
  <p:sldSz cx="18288000" cy="10287000"/>
  <p:notesSz cx="6858000" cy="9144000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23232"/>
    <a:srgbClr val="6C0000"/>
    <a:srgbClr val="2B2C29"/>
    <a:srgbClr val="000000"/>
    <a:srgbClr val="460606"/>
    <a:srgbClr val="630909"/>
    <a:srgbClr val="1C1C1C"/>
    <a:srgbClr val="7A3A00"/>
    <a:srgbClr val="ABABAB"/>
    <a:srgbClr val="9EE4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831" autoAdjust="0"/>
  </p:normalViewPr>
  <p:slideViewPr>
    <p:cSldViewPr>
      <p:cViewPr varScale="1">
        <p:scale>
          <a:sx n="51" d="100"/>
          <a:sy n="51" d="100"/>
        </p:scale>
        <p:origin x="720" y="8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16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a Green" userId="65150b61-2f6e-4818-bb12-61733b0a787e" providerId="ADAL" clId="{5504FAA3-E248-490C-B63D-E941361835FB}"/>
    <pc:docChg chg="modSld">
      <pc:chgData name="Erica Green" userId="65150b61-2f6e-4818-bb12-61733b0a787e" providerId="ADAL" clId="{5504FAA3-E248-490C-B63D-E941361835FB}" dt="2023-04-04T23:27:44.001" v="0"/>
      <pc:docMkLst>
        <pc:docMk/>
      </pc:docMkLst>
      <pc:sldChg chg="modAnim">
        <pc:chgData name="Erica Green" userId="65150b61-2f6e-4818-bb12-61733b0a787e" providerId="ADAL" clId="{5504FAA3-E248-490C-B63D-E941361835FB}" dt="2023-04-04T23:27:44.001" v="0"/>
        <pc:sldMkLst>
          <pc:docMk/>
          <pc:sldMk cId="2599709614" sldId="30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088A4-831E-4A4F-BB29-706F7A3CBB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368F5-2A09-462C-AB48-F9727F353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7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COLO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7B7B87-CDE3-2CCE-0767-40ED6F93A6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0274" y="7315184"/>
            <a:ext cx="2799347" cy="28012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3448442-84DB-3DC8-1982-15D11B990D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22874" y="7307246"/>
            <a:ext cx="2799347" cy="280128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B329D81-5BBF-C991-CC74-3D384D8E30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45474" y="7307246"/>
            <a:ext cx="2799347" cy="280128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F67779D-22A5-F6D1-5FAB-73C0CEF07F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68074" y="7299308"/>
            <a:ext cx="2799347" cy="280128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6F290A-4CD3-485C-C25D-3673CA7930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8142" y="0"/>
            <a:ext cx="12079857" cy="7200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Pic_R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6F290A-4CD3-485C-C25D-3673CA7930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9968" y="0"/>
            <a:ext cx="13716000" cy="10287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_Layout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7B7B87-CDE3-2CCE-0767-40ED6F93A6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0274" y="7315184"/>
            <a:ext cx="2799347" cy="280128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3448442-84DB-3DC8-1982-15D11B990D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22874" y="7307246"/>
            <a:ext cx="2799347" cy="280128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B329D81-5BBF-C991-CC74-3D384D8E30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45474" y="7307246"/>
            <a:ext cx="2799347" cy="280128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F67779D-22A5-F6D1-5FAB-73C0CEF07F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68074" y="7299308"/>
            <a:ext cx="2799347" cy="280128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44B51B3-79D0-6E31-3E32-0387DFDDE3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4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25869-55BB-D577-43FC-A014B107ED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9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25869-55BB-D577-43FC-A014B107ED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7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_4_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ABA795-DC88-147A-3EF3-182C7A3457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0134" y="2095500"/>
            <a:ext cx="4206240" cy="237744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6753C8C-DD15-C868-519A-DD04BF0A04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63600" y="2095500"/>
            <a:ext cx="4206240" cy="237744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98A68DAF-6FE4-1556-7917-B380AC579B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20200" y="2095500"/>
            <a:ext cx="4206240" cy="237744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47FA1467-DE1D-159E-B0B6-BF985E3A53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2095500"/>
            <a:ext cx="4206240" cy="23774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6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Pictur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76740D-DA75-4E1E-A1AF-A0DAFD1D92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1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Image_S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76740D-DA75-4E1E-A1AF-A0DAFD1D92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24100"/>
            <a:ext cx="8763000" cy="65722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2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4" r:id="rId4"/>
    <p:sldLayoutId id="2147483657" r:id="rId5"/>
    <p:sldLayoutId id="2147483666" r:id="rId6"/>
    <p:sldLayoutId id="2147483658" r:id="rId7"/>
    <p:sldLayoutId id="2147483656" r:id="rId8"/>
    <p:sldLayoutId id="2147483662" r:id="rId9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605B268-8CFB-460C-A60E-3CFE03E08A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" b="549"/>
          <a:stretch>
            <a:fillRect/>
          </a:stretch>
        </p:blipFill>
        <p:spPr>
          <a:xfrm>
            <a:off x="-38100" y="38100"/>
            <a:ext cx="18288000" cy="10287000"/>
          </a:xfrm>
        </p:spPr>
      </p:pic>
      <p:pic>
        <p:nvPicPr>
          <p:cNvPr id="13" name="Picture Placeholder 3" descr="Close-up of a camera lens">
            <a:extLst>
              <a:ext uri="{FF2B5EF4-FFF2-40B4-BE49-F238E27FC236}">
                <a16:creationId xmlns:a16="http://schemas.microsoft.com/office/drawing/2014/main" id="{FFA161D2-D344-B5D2-F7DC-2CAF8DF8813E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" r="3468"/>
          <a:stretch/>
        </p:blipFill>
        <p:spPr>
          <a:xfrm>
            <a:off x="-38100" y="76200"/>
            <a:ext cx="18288000" cy="10401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D94D76-1E8A-059A-18F9-15DB2D1ACBE6}"/>
              </a:ext>
            </a:extLst>
          </p:cNvPr>
          <p:cNvSpPr txBox="1"/>
          <p:nvPr/>
        </p:nvSpPr>
        <p:spPr>
          <a:xfrm rot="21584867">
            <a:off x="8538628" y="7143125"/>
            <a:ext cx="837529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0" spc="-75" dirty="0">
                <a:ln w="44450">
                  <a:noFill/>
                  <a:round/>
                </a:ln>
                <a:solidFill>
                  <a:schemeClr val="bg1"/>
                </a:solidFill>
                <a:latin typeface="Poppins ExtraLight" panose="00000300000000000000" pitchFamily="2" charset="0"/>
                <a:ea typeface="Tahoma" panose="020B0604030504040204" pitchFamily="34" charset="0"/>
                <a:cs typeface="Poppins ExtraLight" panose="00000300000000000000" pitchFamily="2" charset="0"/>
              </a:rPr>
              <a:t>CALABASAS</a:t>
            </a:r>
          </a:p>
        </p:txBody>
      </p:sp>
      <p:sp>
        <p:nvSpPr>
          <p:cNvPr id="30" name="Callout Text" hidden="1"/>
          <p:cNvSpPr/>
          <p:nvPr/>
        </p:nvSpPr>
        <p:spPr>
          <a:xfrm>
            <a:off x="12687300" y="571500"/>
            <a:ext cx="5029200" cy="2168430"/>
          </a:xfrm>
          <a:prstGeom prst="wedgeRectCallout">
            <a:avLst>
              <a:gd name="adj1" fmla="val -57999"/>
              <a:gd name="adj2" fmla="val 120490"/>
            </a:avLst>
          </a:prstGeom>
          <a:solidFill>
            <a:srgbClr val="2B2C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CLICK IN ANY OF THESE TEXT BOXES TO CHANGE THE TEXT SEEN IN THIS TEMPLATE. CUSTOMIZE IT TO FIT YOUR PERSONAL NEEDS.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6" name="Callout Text" hidden="1">
            <a:extLst>
              <a:ext uri="{FF2B5EF4-FFF2-40B4-BE49-F238E27FC236}">
                <a16:creationId xmlns:a16="http://schemas.microsoft.com/office/drawing/2014/main" id="{D65255B3-2B53-457C-B521-98E42B4E034B}"/>
              </a:ext>
            </a:extLst>
          </p:cNvPr>
          <p:cNvSpPr/>
          <p:nvPr/>
        </p:nvSpPr>
        <p:spPr>
          <a:xfrm>
            <a:off x="12268200" y="952500"/>
            <a:ext cx="3886200" cy="2095500"/>
          </a:xfrm>
          <a:prstGeom prst="wedgeRectCallout">
            <a:avLst>
              <a:gd name="adj1" fmla="val -57999"/>
              <a:gd name="adj2" fmla="val 120490"/>
            </a:avLst>
          </a:prstGeom>
          <a:solidFill>
            <a:srgbClr val="2B2C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100" b="1" dirty="0">
                <a:solidFill>
                  <a:schemeClr val="accent2"/>
                </a:solidFill>
              </a:rPr>
              <a:t>CLICK IN ANY OF THESE TEXT BOXES TO CHANGE THE TEXT SEEN IN THIS TEMPLATE. CUSTOMIZE IT TO FIT YOUR PERSONAL NEEDS.</a:t>
            </a:r>
            <a:endParaRPr lang="en-US" sz="2100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46B88B-2630-4E08-A32D-CF697BFBC1E1}"/>
              </a:ext>
            </a:extLst>
          </p:cNvPr>
          <p:cNvSpPr txBox="1"/>
          <p:nvPr/>
        </p:nvSpPr>
        <p:spPr>
          <a:xfrm rot="21584867">
            <a:off x="8173165" y="8673849"/>
            <a:ext cx="910621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spc="200" dirty="0">
                <a:ln w="44450">
                  <a:noFill/>
                  <a:round/>
                </a:ln>
                <a:solidFill>
                  <a:schemeClr val="accent2"/>
                </a:solidFill>
                <a:latin typeface="Poppins" panose="00000500000000000000" pitchFamily="2" charset="0"/>
                <a:ea typeface="Segoe UI Historic" panose="020B0502040204020203" pitchFamily="34" charset="0"/>
                <a:cs typeface="Poppins" panose="00000500000000000000" pitchFamily="2" charset="0"/>
              </a:rPr>
              <a:t>PHOTO CONTEST </a:t>
            </a:r>
          </a:p>
          <a:p>
            <a:pPr algn="ctr"/>
            <a:r>
              <a:rPr lang="en-US" sz="5000" spc="200" dirty="0">
                <a:ln w="44450">
                  <a:noFill/>
                  <a:round/>
                </a:ln>
                <a:solidFill>
                  <a:schemeClr val="accent2"/>
                </a:solidFill>
                <a:latin typeface="Poppins" panose="00000500000000000000" pitchFamily="2" charset="0"/>
                <a:ea typeface="Segoe UI Historic" panose="020B0502040204020203" pitchFamily="34" charset="0"/>
                <a:cs typeface="Poppins" panose="00000500000000000000" pitchFamily="2" charset="0"/>
              </a:rPr>
              <a:t>SPRING 2023 WINNERS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686CCC-4798-AB7A-8B9E-3B1BB20DE71F}"/>
              </a:ext>
            </a:extLst>
          </p:cNvPr>
          <p:cNvSpPr txBox="1"/>
          <p:nvPr/>
        </p:nvSpPr>
        <p:spPr>
          <a:xfrm rot="21584867">
            <a:off x="7168774" y="6040903"/>
            <a:ext cx="837569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0" spc="-75" dirty="0">
                <a:ln w="44450">
                  <a:noFill/>
                  <a:round/>
                </a:ln>
                <a:solidFill>
                  <a:schemeClr val="bg1"/>
                </a:solidFill>
                <a:latin typeface="Poppins ExtraLight" panose="00000300000000000000" pitchFamily="2" charset="0"/>
                <a:ea typeface="Tahoma" panose="020B0604030504040204" pitchFamily="34" charset="0"/>
                <a:cs typeface="Poppins ExtraLight" panose="00000300000000000000" pitchFamily="2" charset="0"/>
              </a:rPr>
              <a:t>CAPTURE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090B7-4133-4E8D-8088-3387BA81A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381500"/>
            <a:ext cx="3444247" cy="23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3B1B589-0BBF-4226-A10B-30CB96382316}"/>
              </a:ext>
            </a:extLst>
          </p:cNvPr>
          <p:cNvSpPr/>
          <p:nvPr/>
        </p:nvSpPr>
        <p:spPr>
          <a:xfrm>
            <a:off x="-19050" y="3842949"/>
            <a:ext cx="10546460" cy="1600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61" name="Freeform 7">
            <a:extLst>
              <a:ext uri="{FF2B5EF4-FFF2-40B4-BE49-F238E27FC236}">
                <a16:creationId xmlns:a16="http://schemas.microsoft.com/office/drawing/2014/main" id="{79712D7A-A53F-4369-A162-C1F05A17126A}"/>
              </a:ext>
            </a:extLst>
          </p:cNvPr>
          <p:cNvSpPr>
            <a:spLocks/>
          </p:cNvSpPr>
          <p:nvPr/>
        </p:nvSpPr>
        <p:spPr bwMode="auto">
          <a:xfrm>
            <a:off x="6162146" y="6425600"/>
            <a:ext cx="10804755" cy="0"/>
          </a:xfrm>
          <a:custGeom>
            <a:avLst/>
            <a:gdLst>
              <a:gd name="T0" fmla="*/ 0 w 3556"/>
              <a:gd name="T1" fmla="*/ 3556 w 3556"/>
              <a:gd name="T2" fmla="*/ 0 w 355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556">
                <a:moveTo>
                  <a:pt x="0" y="0"/>
                </a:moveTo>
                <a:lnTo>
                  <a:pt x="35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9" name="Callout Text" hidden="1">
            <a:extLst>
              <a:ext uri="{FF2B5EF4-FFF2-40B4-BE49-F238E27FC236}">
                <a16:creationId xmlns:a16="http://schemas.microsoft.com/office/drawing/2014/main" id="{67EA6686-3890-4606-9691-60DD3947A6E2}"/>
              </a:ext>
            </a:extLst>
          </p:cNvPr>
          <p:cNvSpPr/>
          <p:nvPr/>
        </p:nvSpPr>
        <p:spPr>
          <a:xfrm>
            <a:off x="10134600" y="876300"/>
            <a:ext cx="4572000" cy="2209800"/>
          </a:xfrm>
          <a:prstGeom prst="wedgeRectCallout">
            <a:avLst>
              <a:gd name="adj1" fmla="val -57999"/>
              <a:gd name="adj2" fmla="val 120490"/>
            </a:avLst>
          </a:prstGeom>
          <a:solidFill>
            <a:srgbClr val="2B2C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100" b="1" dirty="0">
                <a:solidFill>
                  <a:schemeClr val="accent2"/>
                </a:solidFill>
              </a:rPr>
              <a:t>To change this dual image.</a:t>
            </a:r>
          </a:p>
          <a:p>
            <a:pPr algn="ctr"/>
            <a:r>
              <a:rPr lang="en-US" sz="2100" b="1" dirty="0">
                <a:solidFill>
                  <a:schemeClr val="accent2"/>
                </a:solidFill>
              </a:rPr>
              <a:t>1- Right Click on top of either image.</a:t>
            </a:r>
          </a:p>
          <a:p>
            <a:pPr algn="ctr"/>
            <a:r>
              <a:rPr lang="en-US" sz="2100" b="1" dirty="0">
                <a:solidFill>
                  <a:schemeClr val="accent2"/>
                </a:solidFill>
              </a:rPr>
              <a:t>2- Choose “Change Picture”</a:t>
            </a:r>
            <a:br>
              <a:rPr lang="en-US" sz="2100" b="1" dirty="0">
                <a:solidFill>
                  <a:schemeClr val="accent2"/>
                </a:solidFill>
              </a:rPr>
            </a:br>
            <a:r>
              <a:rPr lang="en-US" sz="2100" b="1" dirty="0">
                <a:solidFill>
                  <a:schemeClr val="accent2"/>
                </a:solidFill>
              </a:rPr>
              <a:t>3- Choose option “From File”</a:t>
            </a:r>
            <a:br>
              <a:rPr lang="en-US" sz="2100" b="1" dirty="0">
                <a:solidFill>
                  <a:schemeClr val="accent2"/>
                </a:solidFill>
              </a:rPr>
            </a:br>
            <a:r>
              <a:rPr lang="en-US" sz="2100" b="1" dirty="0">
                <a:solidFill>
                  <a:schemeClr val="accent2"/>
                </a:solidFill>
              </a:rPr>
              <a:t>4- Locate file and Open</a:t>
            </a:r>
          </a:p>
          <a:p>
            <a:pPr algn="ctr"/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187DA-F56B-DCA4-F3FE-F6B16C3C20C3}"/>
              </a:ext>
            </a:extLst>
          </p:cNvPr>
          <p:cNvSpPr txBox="1"/>
          <p:nvPr/>
        </p:nvSpPr>
        <p:spPr>
          <a:xfrm rot="21584867">
            <a:off x="-149530" y="2557218"/>
            <a:ext cx="891273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spc="-75" dirty="0">
                <a:ln w="44450">
                  <a:noFill/>
                  <a:round/>
                </a:ln>
                <a:latin typeface="Poppins ExtraLight" panose="00000300000000000000" pitchFamily="2" charset="0"/>
                <a:ea typeface="Tahoma" panose="020B0604030504040204" pitchFamily="34" charset="0"/>
                <a:cs typeface="Poppins ExtraLight" panose="00000300000000000000" pitchFamily="2" charset="0"/>
              </a:rPr>
              <a:t>Hilary Chute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44BA8-8E5A-CAD0-865A-CDA7CF93874D}"/>
              </a:ext>
            </a:extLst>
          </p:cNvPr>
          <p:cNvSpPr txBox="1"/>
          <p:nvPr/>
        </p:nvSpPr>
        <p:spPr>
          <a:xfrm>
            <a:off x="1447800" y="4181384"/>
            <a:ext cx="85325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First Place</a:t>
            </a:r>
          </a:p>
          <a:p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Category: Parks Make Life Better</a:t>
            </a:r>
          </a:p>
          <a:p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“Foggy morning at </a:t>
            </a:r>
            <a:r>
              <a:rPr lang="en-US" sz="1800" spc="150" dirty="0" err="1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DeAnza</a:t>
            </a:r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 Park”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21316-7095-4706-961D-3CC3A75EA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410" y="0"/>
            <a:ext cx="779869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7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accel="10000" de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5ED799-00DE-4DED-B946-A9AFC2034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1" y="0"/>
            <a:ext cx="15422969" cy="1028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CBDB1A-4FBB-47AA-B7D4-B7DAA2C0DEB7}"/>
              </a:ext>
            </a:extLst>
          </p:cNvPr>
          <p:cNvSpPr/>
          <p:nvPr/>
        </p:nvSpPr>
        <p:spPr>
          <a:xfrm>
            <a:off x="12268199" y="2171700"/>
            <a:ext cx="6085883" cy="1600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8E90A0-7C43-A898-7081-05F7B336A73E}"/>
              </a:ext>
            </a:extLst>
          </p:cNvPr>
          <p:cNvSpPr txBox="1"/>
          <p:nvPr/>
        </p:nvSpPr>
        <p:spPr>
          <a:xfrm rot="21584867">
            <a:off x="10058772" y="332297"/>
            <a:ext cx="822635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spc="-75" dirty="0">
                <a:ln w="44450">
                  <a:noFill/>
                  <a:round/>
                </a:ln>
                <a:latin typeface="Poppins ExtraLight" panose="00000300000000000000" pitchFamily="2" charset="0"/>
                <a:ea typeface="Tahoma" panose="020B0604030504040204" pitchFamily="34" charset="0"/>
                <a:cs typeface="Poppins ExtraLight" panose="00000300000000000000" pitchFamily="2" charset="0"/>
              </a:rPr>
              <a:t>Gayle L. Pepper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E6AA8-2EA2-4BA5-8D8B-E84E13F1DCD9}"/>
              </a:ext>
            </a:extLst>
          </p:cNvPr>
          <p:cNvSpPr txBox="1"/>
          <p:nvPr/>
        </p:nvSpPr>
        <p:spPr>
          <a:xfrm>
            <a:off x="12609531" y="2402490"/>
            <a:ext cx="567846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First Place</a:t>
            </a:r>
          </a:p>
          <a:p>
            <a:pPr algn="r"/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Category: Open Space</a:t>
            </a:r>
          </a:p>
          <a:p>
            <a:pPr algn="r"/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“Autumn evening at King Gillette Ranch”</a:t>
            </a:r>
          </a:p>
        </p:txBody>
      </p:sp>
    </p:spTree>
    <p:extLst>
      <p:ext uri="{BB962C8B-B14F-4D97-AF65-F5344CB8AC3E}">
        <p14:creationId xmlns:p14="http://schemas.microsoft.com/office/powerpoint/2010/main" val="3825024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0000" de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146A68-4D00-4AC2-83E1-C09E0628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5402342" cy="10287000"/>
          </a:xfrm>
          <a:prstGeom prst="rect">
            <a:avLst/>
          </a:prstGeom>
        </p:spPr>
      </p:pic>
      <p:sp>
        <p:nvSpPr>
          <p:cNvPr id="60" name="Freeform 5">
            <a:extLst>
              <a:ext uri="{FF2B5EF4-FFF2-40B4-BE49-F238E27FC236}">
                <a16:creationId xmlns:a16="http://schemas.microsoft.com/office/drawing/2014/main" id="{D696F619-411F-4A2C-9A28-028A59441288}"/>
              </a:ext>
            </a:extLst>
          </p:cNvPr>
          <p:cNvSpPr>
            <a:spLocks/>
          </p:cNvSpPr>
          <p:nvPr/>
        </p:nvSpPr>
        <p:spPr bwMode="auto">
          <a:xfrm>
            <a:off x="6162146" y="4143717"/>
            <a:ext cx="10804755" cy="0"/>
          </a:xfrm>
          <a:custGeom>
            <a:avLst/>
            <a:gdLst>
              <a:gd name="T0" fmla="*/ 0 w 3556"/>
              <a:gd name="T1" fmla="*/ 3556 w 3556"/>
              <a:gd name="T2" fmla="*/ 0 w 355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556">
                <a:moveTo>
                  <a:pt x="0" y="0"/>
                </a:moveTo>
                <a:lnTo>
                  <a:pt x="35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61" name="Freeform 7">
            <a:extLst>
              <a:ext uri="{FF2B5EF4-FFF2-40B4-BE49-F238E27FC236}">
                <a16:creationId xmlns:a16="http://schemas.microsoft.com/office/drawing/2014/main" id="{79712D7A-A53F-4369-A162-C1F05A17126A}"/>
              </a:ext>
            </a:extLst>
          </p:cNvPr>
          <p:cNvSpPr>
            <a:spLocks/>
          </p:cNvSpPr>
          <p:nvPr/>
        </p:nvSpPr>
        <p:spPr bwMode="auto">
          <a:xfrm>
            <a:off x="6162146" y="6425600"/>
            <a:ext cx="10804755" cy="0"/>
          </a:xfrm>
          <a:custGeom>
            <a:avLst/>
            <a:gdLst>
              <a:gd name="T0" fmla="*/ 0 w 3556"/>
              <a:gd name="T1" fmla="*/ 3556 w 3556"/>
              <a:gd name="T2" fmla="*/ 0 w 355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556">
                <a:moveTo>
                  <a:pt x="0" y="0"/>
                </a:moveTo>
                <a:lnTo>
                  <a:pt x="35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A4ECE-FEF5-41BA-3C84-555DF74A3F85}"/>
              </a:ext>
            </a:extLst>
          </p:cNvPr>
          <p:cNvSpPr txBox="1"/>
          <p:nvPr/>
        </p:nvSpPr>
        <p:spPr>
          <a:xfrm rot="21584867">
            <a:off x="10899475" y="6434092"/>
            <a:ext cx="795937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spc="-75" dirty="0">
                <a:ln w="44450">
                  <a:noFill/>
                  <a:round/>
                </a:ln>
                <a:latin typeface="Poppins ExtraLight" panose="00000300000000000000" pitchFamily="2" charset="0"/>
                <a:ea typeface="Tahoma" panose="020B0604030504040204" pitchFamily="34" charset="0"/>
                <a:cs typeface="Poppins ExtraLight" panose="00000300000000000000" pitchFamily="2" charset="0"/>
              </a:rPr>
              <a:t>Sophia Wong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7D21A-BE03-4F0D-9DCF-E7D9D8C9A8E1}"/>
              </a:ext>
            </a:extLst>
          </p:cNvPr>
          <p:cNvSpPr txBox="1"/>
          <p:nvPr/>
        </p:nvSpPr>
        <p:spPr>
          <a:xfrm>
            <a:off x="13335000" y="7958251"/>
            <a:ext cx="48768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spc="150" dirty="0">
                <a:ln w="19050">
                  <a:noFill/>
                  <a:round/>
                </a:ln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Second Place</a:t>
            </a:r>
          </a:p>
          <a:p>
            <a:pPr algn="r"/>
            <a:r>
              <a:rPr lang="en-US" sz="1800" spc="150" dirty="0">
                <a:ln w="19050">
                  <a:noFill/>
                  <a:round/>
                </a:ln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Category: Open Space</a:t>
            </a:r>
          </a:p>
          <a:p>
            <a:pPr algn="r"/>
            <a:r>
              <a:rPr lang="en-US" sz="1800" spc="150" dirty="0">
                <a:ln w="19050">
                  <a:noFill/>
                  <a:round/>
                </a:ln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“Misty Moody Morn”</a:t>
            </a:r>
          </a:p>
        </p:txBody>
      </p:sp>
    </p:spTree>
    <p:extLst>
      <p:ext uri="{BB962C8B-B14F-4D97-AF65-F5344CB8AC3E}">
        <p14:creationId xmlns:p14="http://schemas.microsoft.com/office/powerpoint/2010/main" val="4291848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3B1B589-0BBF-4226-A10B-30CB96382316}"/>
              </a:ext>
            </a:extLst>
          </p:cNvPr>
          <p:cNvSpPr/>
          <p:nvPr/>
        </p:nvSpPr>
        <p:spPr>
          <a:xfrm>
            <a:off x="-19050" y="3842949"/>
            <a:ext cx="10546460" cy="1600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61" name="Freeform 7">
            <a:extLst>
              <a:ext uri="{FF2B5EF4-FFF2-40B4-BE49-F238E27FC236}">
                <a16:creationId xmlns:a16="http://schemas.microsoft.com/office/drawing/2014/main" id="{79712D7A-A53F-4369-A162-C1F05A17126A}"/>
              </a:ext>
            </a:extLst>
          </p:cNvPr>
          <p:cNvSpPr>
            <a:spLocks/>
          </p:cNvSpPr>
          <p:nvPr/>
        </p:nvSpPr>
        <p:spPr bwMode="auto">
          <a:xfrm>
            <a:off x="6162146" y="6425600"/>
            <a:ext cx="10804755" cy="0"/>
          </a:xfrm>
          <a:custGeom>
            <a:avLst/>
            <a:gdLst>
              <a:gd name="T0" fmla="*/ 0 w 3556"/>
              <a:gd name="T1" fmla="*/ 3556 w 3556"/>
              <a:gd name="T2" fmla="*/ 0 w 355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556">
                <a:moveTo>
                  <a:pt x="0" y="0"/>
                </a:moveTo>
                <a:lnTo>
                  <a:pt x="35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9" name="Callout Text" hidden="1">
            <a:extLst>
              <a:ext uri="{FF2B5EF4-FFF2-40B4-BE49-F238E27FC236}">
                <a16:creationId xmlns:a16="http://schemas.microsoft.com/office/drawing/2014/main" id="{67EA6686-3890-4606-9691-60DD3947A6E2}"/>
              </a:ext>
            </a:extLst>
          </p:cNvPr>
          <p:cNvSpPr/>
          <p:nvPr/>
        </p:nvSpPr>
        <p:spPr>
          <a:xfrm>
            <a:off x="10134600" y="876300"/>
            <a:ext cx="4572000" cy="2209800"/>
          </a:xfrm>
          <a:prstGeom prst="wedgeRectCallout">
            <a:avLst>
              <a:gd name="adj1" fmla="val -57999"/>
              <a:gd name="adj2" fmla="val 120490"/>
            </a:avLst>
          </a:prstGeom>
          <a:solidFill>
            <a:srgbClr val="2B2C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100" b="1" dirty="0">
                <a:solidFill>
                  <a:schemeClr val="accent2"/>
                </a:solidFill>
              </a:rPr>
              <a:t>To change this dual image.</a:t>
            </a:r>
          </a:p>
          <a:p>
            <a:pPr algn="ctr"/>
            <a:r>
              <a:rPr lang="en-US" sz="2100" b="1" dirty="0">
                <a:solidFill>
                  <a:schemeClr val="accent2"/>
                </a:solidFill>
              </a:rPr>
              <a:t>1- Right Click on top of either image.</a:t>
            </a:r>
          </a:p>
          <a:p>
            <a:pPr algn="ctr"/>
            <a:r>
              <a:rPr lang="en-US" sz="2100" b="1" dirty="0">
                <a:solidFill>
                  <a:schemeClr val="accent2"/>
                </a:solidFill>
              </a:rPr>
              <a:t>2- Choose “Change Picture”</a:t>
            </a:r>
            <a:br>
              <a:rPr lang="en-US" sz="2100" b="1" dirty="0">
                <a:solidFill>
                  <a:schemeClr val="accent2"/>
                </a:solidFill>
              </a:rPr>
            </a:br>
            <a:r>
              <a:rPr lang="en-US" sz="2100" b="1" dirty="0">
                <a:solidFill>
                  <a:schemeClr val="accent2"/>
                </a:solidFill>
              </a:rPr>
              <a:t>3- Choose option “From File”</a:t>
            </a:r>
            <a:br>
              <a:rPr lang="en-US" sz="2100" b="1" dirty="0">
                <a:solidFill>
                  <a:schemeClr val="accent2"/>
                </a:solidFill>
              </a:rPr>
            </a:br>
            <a:r>
              <a:rPr lang="en-US" sz="2100" b="1" dirty="0">
                <a:solidFill>
                  <a:schemeClr val="accent2"/>
                </a:solidFill>
              </a:rPr>
              <a:t>4- Locate file and Open</a:t>
            </a:r>
          </a:p>
          <a:p>
            <a:pPr algn="ctr"/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187DA-F56B-DCA4-F3FE-F6B16C3C20C3}"/>
              </a:ext>
            </a:extLst>
          </p:cNvPr>
          <p:cNvSpPr txBox="1"/>
          <p:nvPr/>
        </p:nvSpPr>
        <p:spPr>
          <a:xfrm rot="21584867">
            <a:off x="-149530" y="2557218"/>
            <a:ext cx="891273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spc="-75" dirty="0">
                <a:ln w="44450">
                  <a:noFill/>
                  <a:round/>
                </a:ln>
                <a:latin typeface="Poppins ExtraLight" panose="00000300000000000000" pitchFamily="2" charset="0"/>
                <a:ea typeface="Tahoma" panose="020B0604030504040204" pitchFamily="34" charset="0"/>
                <a:cs typeface="Poppins ExtraLight" panose="00000300000000000000" pitchFamily="2" charset="0"/>
              </a:rPr>
              <a:t>Judith A. Colgate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44BA8-8E5A-CAD0-865A-CDA7CF93874D}"/>
              </a:ext>
            </a:extLst>
          </p:cNvPr>
          <p:cNvSpPr txBox="1"/>
          <p:nvPr/>
        </p:nvSpPr>
        <p:spPr>
          <a:xfrm>
            <a:off x="987886" y="4220170"/>
            <a:ext cx="85325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Second place</a:t>
            </a:r>
          </a:p>
          <a:p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Category: Parks Make Life Better</a:t>
            </a:r>
          </a:p>
          <a:p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“Beautiful egret taking flight over Calabasas Lake”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3E7D8B-473E-4E11-8BCD-F6E2A0DD7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88" y="0"/>
            <a:ext cx="927198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09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accel="1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7BD4D-F2DF-41B1-B1B4-A59B42726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3716000" cy="1028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CBDB1A-4FBB-47AA-B7D4-B7DAA2C0DEB7}"/>
              </a:ext>
            </a:extLst>
          </p:cNvPr>
          <p:cNvSpPr/>
          <p:nvPr/>
        </p:nvSpPr>
        <p:spPr>
          <a:xfrm>
            <a:off x="13716000" y="2402490"/>
            <a:ext cx="4561882" cy="1600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8E90A0-7C43-A898-7081-05F7B336A73E}"/>
              </a:ext>
            </a:extLst>
          </p:cNvPr>
          <p:cNvSpPr txBox="1"/>
          <p:nvPr/>
        </p:nvSpPr>
        <p:spPr>
          <a:xfrm rot="21584867">
            <a:off x="10124853" y="830161"/>
            <a:ext cx="822635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spc="-75" dirty="0">
                <a:ln w="44450">
                  <a:noFill/>
                  <a:round/>
                </a:ln>
                <a:latin typeface="Poppins ExtraLight" panose="00000300000000000000" pitchFamily="2" charset="0"/>
                <a:ea typeface="Tahoma" panose="020B0604030504040204" pitchFamily="34" charset="0"/>
                <a:cs typeface="Poppins ExtraLight" panose="00000300000000000000" pitchFamily="2" charset="0"/>
              </a:rPr>
              <a:t>Raffi </a:t>
            </a:r>
            <a:r>
              <a:rPr lang="en-US" sz="8000" spc="-75" dirty="0" err="1">
                <a:ln w="44450">
                  <a:noFill/>
                  <a:round/>
                </a:ln>
                <a:latin typeface="Poppins ExtraLight" panose="00000300000000000000" pitchFamily="2" charset="0"/>
                <a:ea typeface="Tahoma" panose="020B0604030504040204" pitchFamily="34" charset="0"/>
                <a:cs typeface="Poppins ExtraLight" panose="00000300000000000000" pitchFamily="2" charset="0"/>
              </a:rPr>
              <a:t>Kahwajian</a:t>
            </a:r>
            <a:endParaRPr lang="en-US" sz="8000" spc="-75" dirty="0">
              <a:ln w="44450">
                <a:noFill/>
                <a:round/>
              </a:ln>
              <a:latin typeface="Poppins ExtraLight" panose="00000300000000000000" pitchFamily="2" charset="0"/>
              <a:ea typeface="Tahoma" panose="020B0604030504040204" pitchFamily="34" charset="0"/>
              <a:cs typeface="Poppins ExtraLight" panose="000003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E6AA8-2EA2-4BA5-8D8B-E84E13F1DCD9}"/>
              </a:ext>
            </a:extLst>
          </p:cNvPr>
          <p:cNvSpPr txBox="1"/>
          <p:nvPr/>
        </p:nvSpPr>
        <p:spPr>
          <a:xfrm>
            <a:off x="12496800" y="2740925"/>
            <a:ext cx="567846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Third Place</a:t>
            </a:r>
          </a:p>
          <a:p>
            <a:pPr algn="r"/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Category: Open Space</a:t>
            </a:r>
          </a:p>
          <a:p>
            <a:pPr algn="r"/>
            <a:r>
              <a:rPr lang="en-US" sz="1800" spc="150" dirty="0">
                <a:ln w="19050">
                  <a:noFill/>
                  <a:rou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“Tree-lined path”</a:t>
            </a:r>
          </a:p>
        </p:txBody>
      </p:sp>
    </p:spTree>
    <p:extLst>
      <p:ext uri="{BB962C8B-B14F-4D97-AF65-F5344CB8AC3E}">
        <p14:creationId xmlns:p14="http://schemas.microsoft.com/office/powerpoint/2010/main" val="2758650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0000" de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bstract orange and red bokeh">
            <a:extLst>
              <a:ext uri="{FF2B5EF4-FFF2-40B4-BE49-F238E27FC236}">
                <a16:creationId xmlns:a16="http://schemas.microsoft.com/office/drawing/2014/main" id="{140A671B-B1DF-05B7-416D-DB32F1170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0" y="0"/>
            <a:ext cx="18288000" cy="10287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6199E3-32CE-59F6-4779-9C18B9960B2B}"/>
              </a:ext>
            </a:extLst>
          </p:cNvPr>
          <p:cNvSpPr/>
          <p:nvPr/>
        </p:nvSpPr>
        <p:spPr>
          <a:xfrm>
            <a:off x="-304800" y="4610100"/>
            <a:ext cx="18592800" cy="17526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94D76-1E8A-059A-18F9-15DB2D1ACBE6}"/>
              </a:ext>
            </a:extLst>
          </p:cNvPr>
          <p:cNvSpPr txBox="1"/>
          <p:nvPr/>
        </p:nvSpPr>
        <p:spPr>
          <a:xfrm rot="21584867">
            <a:off x="1447194" y="4553161"/>
            <a:ext cx="1501360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0" spc="-75" dirty="0">
                <a:ln w="44450">
                  <a:noFill/>
                  <a:round/>
                </a:ln>
                <a:solidFill>
                  <a:schemeClr val="bg1"/>
                </a:solidFill>
                <a:latin typeface="Poppins ExtraLight" panose="00000300000000000000" pitchFamily="2" charset="0"/>
                <a:ea typeface="Tahoma" panose="020B0604030504040204" pitchFamily="34" charset="0"/>
                <a:cs typeface="Poppins ExtraLight" panose="00000300000000000000" pitchFamily="2" charset="0"/>
              </a:rPr>
              <a:t>Congratulations!</a:t>
            </a:r>
          </a:p>
        </p:txBody>
      </p:sp>
      <p:sp>
        <p:nvSpPr>
          <p:cNvPr id="30" name="Callout Text" hidden="1"/>
          <p:cNvSpPr/>
          <p:nvPr/>
        </p:nvSpPr>
        <p:spPr>
          <a:xfrm>
            <a:off x="12687300" y="571500"/>
            <a:ext cx="5029200" cy="2168430"/>
          </a:xfrm>
          <a:prstGeom prst="wedgeRectCallout">
            <a:avLst>
              <a:gd name="adj1" fmla="val -57999"/>
              <a:gd name="adj2" fmla="val 120490"/>
            </a:avLst>
          </a:prstGeom>
          <a:solidFill>
            <a:srgbClr val="2B2C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CLICK IN ANY OF THESE TEXT BOXES TO CHANGE THE TEXT SEEN IN THIS TEMPLATE. CUSTOMIZE IT TO FIT YOUR PERSONAL NEEDS.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6" name="Callout Text" hidden="1">
            <a:extLst>
              <a:ext uri="{FF2B5EF4-FFF2-40B4-BE49-F238E27FC236}">
                <a16:creationId xmlns:a16="http://schemas.microsoft.com/office/drawing/2014/main" id="{D65255B3-2B53-457C-B521-98E42B4E034B}"/>
              </a:ext>
            </a:extLst>
          </p:cNvPr>
          <p:cNvSpPr/>
          <p:nvPr/>
        </p:nvSpPr>
        <p:spPr>
          <a:xfrm>
            <a:off x="12268200" y="952500"/>
            <a:ext cx="3886200" cy="2095500"/>
          </a:xfrm>
          <a:prstGeom prst="wedgeRectCallout">
            <a:avLst>
              <a:gd name="adj1" fmla="val -57999"/>
              <a:gd name="adj2" fmla="val 120490"/>
            </a:avLst>
          </a:prstGeom>
          <a:solidFill>
            <a:srgbClr val="2B2C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100" b="1" dirty="0">
                <a:solidFill>
                  <a:schemeClr val="accent2"/>
                </a:solidFill>
              </a:rPr>
              <a:t>CLICK IN ANY OF THESE TEXT BOXES TO CHANGE THE TEXT SEEN IN THIS TEMPLATE. CUSTOMIZE IT TO FIT YOUR PERSONAL NEEDS.</a:t>
            </a:r>
            <a:endParaRPr lang="en-US" sz="2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We_Like_Moder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48712"/>
      </a:accent1>
      <a:accent2>
        <a:srgbClr val="00C9AB"/>
      </a:accent2>
      <a:accent3>
        <a:srgbClr val="3B5A6D"/>
      </a:accent3>
      <a:accent4>
        <a:srgbClr val="888380"/>
      </a:accent4>
      <a:accent5>
        <a:srgbClr val="230857"/>
      </a:accent5>
      <a:accent6>
        <a:srgbClr val="FD750F"/>
      </a:accent6>
      <a:hlink>
        <a:srgbClr val="E36C09"/>
      </a:hlink>
      <a:folHlink>
        <a:srgbClr val="E36C09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22255</TotalTime>
  <Words>256</Words>
  <Application>Microsoft Office PowerPoint</Application>
  <PresentationFormat>Custom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Impact</vt:lpstr>
      <vt:lpstr>Poppins</vt:lpstr>
      <vt:lpstr>Poppins ExtraLight</vt:lpstr>
      <vt:lpstr>Roboto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PresenterMedia.com</dc:creator>
  <cp:lastModifiedBy>Erica Green</cp:lastModifiedBy>
  <cp:revision>600</cp:revision>
  <dcterms:created xsi:type="dcterms:W3CDTF">2011-08-01T21:17:50Z</dcterms:created>
  <dcterms:modified xsi:type="dcterms:W3CDTF">2023-04-04T23:27:45Z</dcterms:modified>
</cp:coreProperties>
</file>